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6"/>
  </p:notesMasterIdLst>
  <p:sldIdLst>
    <p:sldId id="333" r:id="rId2"/>
    <p:sldId id="352" r:id="rId3"/>
    <p:sldId id="304" r:id="rId4"/>
    <p:sldId id="30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" initials="C" lastIdx="1" clrIdx="0">
    <p:extLst>
      <p:ext uri="{19B8F6BF-5375-455C-9EA6-DF929625EA0E}">
        <p15:presenceInfo xmlns:p15="http://schemas.microsoft.com/office/powerpoint/2012/main" userId="5307855612302e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28" autoAdjust="0"/>
  </p:normalViewPr>
  <p:slideViewPr>
    <p:cSldViewPr snapToGrid="0">
      <p:cViewPr varScale="1">
        <p:scale>
          <a:sx n="73" d="100"/>
          <a:sy n="73" d="100"/>
        </p:scale>
        <p:origin x="107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7C063-7350-4633-877B-D5D892C051E4}" type="datetimeFigureOut">
              <a:rPr lang="fr-CA" smtClean="0"/>
              <a:t>2022-12-07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1DA6C-1612-4CF1-B6B6-DBAB969DEF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331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659F15-4A25-2A26-0AB6-DC04037F8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Repas froids, soyez prêts!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01C1C65-9DA3-FB28-7C53-960D99BE5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5895"/>
              </p:ext>
            </p:extLst>
          </p:nvPr>
        </p:nvGraphicFramePr>
        <p:xfrm>
          <a:off x="3547061" y="1000820"/>
          <a:ext cx="7848872" cy="4847215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437751">
                  <a:extLst>
                    <a:ext uri="{9D8B030D-6E8A-4147-A177-3AD203B41FA5}">
                      <a16:colId xmlns:a16="http://schemas.microsoft.com/office/drawing/2014/main" val="3623784409"/>
                    </a:ext>
                  </a:extLst>
                </a:gridCol>
                <a:gridCol w="2794354">
                  <a:extLst>
                    <a:ext uri="{9D8B030D-6E8A-4147-A177-3AD203B41FA5}">
                      <a16:colId xmlns:a16="http://schemas.microsoft.com/office/drawing/2014/main" val="1727133965"/>
                    </a:ext>
                  </a:extLst>
                </a:gridCol>
                <a:gridCol w="2616767">
                  <a:extLst>
                    <a:ext uri="{9D8B030D-6E8A-4147-A177-3AD203B41FA5}">
                      <a16:colId xmlns:a16="http://schemas.microsoft.com/office/drawing/2014/main" val="2964968379"/>
                    </a:ext>
                  </a:extLst>
                </a:gridCol>
              </a:tblGrid>
              <a:tr h="72008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Féculent</a:t>
                      </a:r>
                    </a:p>
                  </a:txBody>
                  <a:tcPr marL="54827" marR="548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Protéines</a:t>
                      </a:r>
                    </a:p>
                  </a:txBody>
                  <a:tcPr marL="54827" marR="548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Accompagnement</a:t>
                      </a:r>
                    </a:p>
                  </a:txBody>
                  <a:tcPr marL="54827" marR="54827" marT="0" marB="0"/>
                </a:tc>
                <a:extLst>
                  <a:ext uri="{0D108BD9-81ED-4DB2-BD59-A6C34878D82A}">
                    <a16:rowId xmlns:a16="http://schemas.microsoft.com/office/drawing/2014/main" val="167610547"/>
                  </a:ext>
                </a:extLst>
              </a:tr>
              <a:tr h="292413">
                <a:tc>
                  <a:txBody>
                    <a:bodyPr/>
                    <a:lstStyle/>
                    <a:p>
                      <a:pPr algn="just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Couscous régulier, perle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Morceaux de poulet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Crudités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2069762121"/>
                  </a:ext>
                </a:extLst>
              </a:tr>
              <a:tr h="292413">
                <a:tc>
                  <a:txBody>
                    <a:bodyPr/>
                    <a:lstStyle/>
                    <a:p>
                      <a:pPr algn="just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Orge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Thon en boîte (nature ou saveur)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Soupe/potage aux légumes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3094593123"/>
                  </a:ext>
                </a:extLst>
              </a:tr>
              <a:tr h="292413"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Quinoa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Légumineuses en conserve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Laitue, salade en sac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2884584178"/>
                  </a:ext>
                </a:extLst>
              </a:tr>
              <a:tr h="201542"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Pâtes alimentaires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Saumon fumé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Concombre libanais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1960712440"/>
                  </a:ext>
                </a:extLst>
              </a:tr>
              <a:tr h="201542"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Bulghour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Œufs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Antipasto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2865738471"/>
                  </a:ext>
                </a:extLst>
              </a:tr>
              <a:tr h="201542"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Craquelins 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Fromages variés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ebdings" panose="05030102010509060703" pitchFamily="18" charset="2"/>
                        </a:rPr>
                        <a:t></a:t>
                      </a:r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palmier/artichauts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3759325893"/>
                  </a:ext>
                </a:extLst>
              </a:tr>
              <a:tr h="201542"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Riz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Bœuf à fondue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 de légumes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1135342192"/>
                  </a:ext>
                </a:extLst>
              </a:tr>
              <a:tr h="292413"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Crevettes 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Compote de pommes ind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4019391888"/>
                  </a:ext>
                </a:extLst>
              </a:tr>
              <a:tr h="201542"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Creton maison, végé-pâté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Salade de fruits ind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2764940694"/>
                  </a:ext>
                </a:extLst>
              </a:tr>
              <a:tr h="292413"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*Tartinade tofu, hummus</a:t>
                      </a:r>
                    </a:p>
                  </a:txBody>
                  <a:tcPr marL="54827" marR="5482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4827" marR="54827" marT="0" marB="0" anchor="ctr"/>
                </a:tc>
                <a:extLst>
                  <a:ext uri="{0D108BD9-81ED-4DB2-BD59-A6C34878D82A}">
                    <a16:rowId xmlns:a16="http://schemas.microsoft.com/office/drawing/2014/main" val="1679914121"/>
                  </a:ext>
                </a:extLst>
              </a:tr>
              <a:tr h="1900685">
                <a:tc>
                  <a:txBody>
                    <a:bodyPr/>
                    <a:lstStyle/>
                    <a:p>
                      <a:pPr algn="just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Pains variés :</a:t>
                      </a: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grains entiers</a:t>
                      </a: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aux olives</a:t>
                      </a: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pita</a:t>
                      </a: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tortillas</a:t>
                      </a: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paninni</a:t>
                      </a:r>
                      <a:endParaRPr lang="fr-CA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ciabatta</a:t>
                      </a: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baguette</a:t>
                      </a: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kaiser</a:t>
                      </a:r>
                      <a:endParaRPr lang="fr-CA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seigle</a:t>
                      </a:r>
                    </a:p>
                    <a:p>
                      <a:pPr marL="0" lvl="0" indent="0" algn="l">
                        <a:buFont typeface="Courier New" panose="02070309020205020404" pitchFamily="49" charset="0"/>
                        <a:buNone/>
                      </a:pPr>
                      <a:endParaRPr lang="fr-CA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7200" algn="l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4827" marR="5482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4827" marR="5482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4827" marR="54827" marT="0" marB="0"/>
                </a:tc>
                <a:extLst>
                  <a:ext uri="{0D108BD9-81ED-4DB2-BD59-A6C34878D82A}">
                    <a16:rowId xmlns:a16="http://schemas.microsoft.com/office/drawing/2014/main" val="2060203807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DD553A6E-36D9-9591-85DE-D315A8F45A74}"/>
              </a:ext>
            </a:extLst>
          </p:cNvPr>
          <p:cNvSpPr txBox="1"/>
          <p:nvPr/>
        </p:nvSpPr>
        <p:spPr>
          <a:xfrm>
            <a:off x="252919" y="6347637"/>
            <a:ext cx="224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© Cathy Dion, nutritionniste</a:t>
            </a:r>
          </a:p>
        </p:txBody>
      </p:sp>
    </p:spTree>
    <p:extLst>
      <p:ext uri="{BB962C8B-B14F-4D97-AF65-F5344CB8AC3E}">
        <p14:creationId xmlns:p14="http://schemas.microsoft.com/office/powerpoint/2010/main" val="365553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3C022B8-C308-5249-54EF-91C03BC6E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8536" t="11438" r="18373" b="15719"/>
          <a:stretch>
            <a:fillRect/>
          </a:stretch>
        </p:blipFill>
        <p:spPr bwMode="auto">
          <a:xfrm>
            <a:off x="1477595" y="436787"/>
            <a:ext cx="8748464" cy="567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0CAA019-6A60-2468-445F-B5CCD8008180}"/>
              </a:ext>
            </a:extLst>
          </p:cNvPr>
          <p:cNvSpPr txBox="1"/>
          <p:nvPr/>
        </p:nvSpPr>
        <p:spPr>
          <a:xfrm>
            <a:off x="353202" y="6282713"/>
            <a:ext cx="224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© Cathy Dion, nutritionniste</a:t>
            </a:r>
          </a:p>
        </p:txBody>
      </p:sp>
    </p:spTree>
    <p:extLst>
      <p:ext uri="{BB962C8B-B14F-4D97-AF65-F5344CB8AC3E}">
        <p14:creationId xmlns:p14="http://schemas.microsoft.com/office/powerpoint/2010/main" val="132399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Pas encore des carottes!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869268" y="864108"/>
            <a:ext cx="7315200" cy="638767"/>
          </a:xfrm>
        </p:spPr>
        <p:txBody>
          <a:bodyPr/>
          <a:lstStyle/>
          <a:p>
            <a:r>
              <a:rPr lang="fr-CA" dirty="0"/>
              <a:t>Briser la monotonie des légumes de lunch</a:t>
            </a:r>
          </a:p>
          <a:p>
            <a:pPr lvl="1">
              <a:buNone/>
            </a:pP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531228"/>
              </p:ext>
            </p:extLst>
          </p:nvPr>
        </p:nvGraphicFramePr>
        <p:xfrm>
          <a:off x="3653064" y="1634192"/>
          <a:ext cx="8064897" cy="420332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214"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Salade de carottes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/>
                        <a:t>Salade </a:t>
                      </a:r>
                      <a:r>
                        <a:rPr lang="fr-CA" b="0" dirty="0" err="1"/>
                        <a:t>antipasto</a:t>
                      </a:r>
                      <a:endParaRPr lang="fr-CA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0" dirty="0"/>
                        <a:t>Salade grecque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1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Salade de chou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Chou-fleur mariné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Salade</a:t>
                      </a:r>
                      <a:r>
                        <a:rPr lang="fr-CA" baseline="0" dirty="0"/>
                        <a:t> </a:t>
                      </a:r>
                      <a:r>
                        <a:rPr lang="fr-CA" baseline="0" dirty="0" err="1"/>
                        <a:t>waldorf</a:t>
                      </a:r>
                      <a:endParaRPr lang="fr-CA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96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Légumes marinés </a:t>
                      </a:r>
                    </a:p>
                    <a:p>
                      <a:pPr algn="ctr"/>
                      <a:r>
                        <a:rPr lang="fr-CA" dirty="0"/>
                        <a:t>ou grillés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Courgettes crues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Taboulé de </a:t>
                      </a:r>
                    </a:p>
                    <a:p>
                      <a:pPr algn="ctr"/>
                      <a:r>
                        <a:rPr lang="fr-CA" dirty="0"/>
                        <a:t>chou-fleur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96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Salade de brocoli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Vermicelles de légumes</a:t>
                      </a:r>
                    </a:p>
                    <a:p>
                      <a:pPr algn="ctr"/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Potage/soupe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3296337"/>
                  </a:ext>
                </a:extLst>
              </a:tr>
              <a:tr h="962966"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Marinades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6B78A7AA-D67F-0731-833C-DA6EFED0D6C0}"/>
              </a:ext>
            </a:extLst>
          </p:cNvPr>
          <p:cNvSpPr txBox="1"/>
          <p:nvPr/>
        </p:nvSpPr>
        <p:spPr>
          <a:xfrm>
            <a:off x="3653064" y="6198781"/>
            <a:ext cx="8064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</a:t>
            </a:r>
            <a:r>
              <a:rPr lang="fr-CA" i="1" dirty="0">
                <a:solidFill>
                  <a:schemeClr val="accent1">
                    <a:lumMod val="75000"/>
                  </a:schemeClr>
                </a:solidFill>
              </a:rPr>
              <a:t>Y’a juste dans les livres de recettes que chaque jour comporte un menu différent…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A66CE07-65ED-674C-2F37-37657E894C06}"/>
              </a:ext>
            </a:extLst>
          </p:cNvPr>
          <p:cNvSpPr txBox="1"/>
          <p:nvPr/>
        </p:nvSpPr>
        <p:spPr>
          <a:xfrm>
            <a:off x="356192" y="6383447"/>
            <a:ext cx="224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© Cathy Dion, nutritionniste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L’ABC de la salade de pâtes ou… verte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Niçoise</a:t>
            </a:r>
          </a:p>
          <a:p>
            <a:pPr lvl="1"/>
            <a:r>
              <a:rPr lang="fr-CA" dirty="0"/>
              <a:t>Thon, œuf coque, olives noires, concombre ou haricots verts</a:t>
            </a:r>
          </a:p>
          <a:p>
            <a:r>
              <a:rPr lang="fr-CA" dirty="0"/>
              <a:t>Mimosa</a:t>
            </a:r>
          </a:p>
          <a:p>
            <a:pPr lvl="1"/>
            <a:r>
              <a:rPr lang="fr-CA" dirty="0"/>
              <a:t>Jambon, fromage, noix, tomate, concombre</a:t>
            </a:r>
          </a:p>
          <a:p>
            <a:r>
              <a:rPr lang="fr-CA" dirty="0"/>
              <a:t>Waldorf</a:t>
            </a:r>
          </a:p>
          <a:p>
            <a:pPr lvl="1"/>
            <a:r>
              <a:rPr lang="fr-CA" dirty="0"/>
              <a:t>Poulet, céleri, pomme, fromage, Grenoble</a:t>
            </a:r>
          </a:p>
          <a:p>
            <a:r>
              <a:rPr lang="fr-CA" dirty="0"/>
              <a:t>Grecque</a:t>
            </a:r>
          </a:p>
          <a:p>
            <a:pPr lvl="1"/>
            <a:r>
              <a:rPr lang="fr-CA" dirty="0"/>
              <a:t>Feta, tomate, concombre, olives noires, haricots rouges</a:t>
            </a:r>
          </a:p>
          <a:p>
            <a:r>
              <a:rPr lang="fr-CA" dirty="0"/>
              <a:t>Cobb</a:t>
            </a:r>
          </a:p>
          <a:p>
            <a:pPr lvl="1"/>
            <a:r>
              <a:rPr lang="fr-CA" dirty="0"/>
              <a:t>Poulet, œuf coque, avocat, bacon, tomate</a:t>
            </a:r>
          </a:p>
          <a:p>
            <a:r>
              <a:rPr lang="fr-CA" dirty="0"/>
              <a:t>Mer</a:t>
            </a:r>
          </a:p>
          <a:p>
            <a:pPr lvl="1"/>
            <a:r>
              <a:rPr lang="fr-CA" dirty="0"/>
              <a:t>Crevettes nordiques, goberge, poivron, avocat, mangue</a:t>
            </a:r>
          </a:p>
          <a:p>
            <a:endParaRPr lang="fr-CA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4A40B4B-31C3-8D99-159E-5D495A5A3555}"/>
              </a:ext>
            </a:extLst>
          </p:cNvPr>
          <p:cNvSpPr txBox="1"/>
          <p:nvPr/>
        </p:nvSpPr>
        <p:spPr>
          <a:xfrm>
            <a:off x="388089" y="6368901"/>
            <a:ext cx="224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© Cathy Dion, nutritionniste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dr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139</TotalTime>
  <Words>260</Words>
  <Application>Microsoft Office PowerPoint</Application>
  <PresentationFormat>Grand écran</PresentationFormat>
  <Paragraphs>84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Calibri</vt:lpstr>
      <vt:lpstr>Corbel</vt:lpstr>
      <vt:lpstr>Courier New</vt:lpstr>
      <vt:lpstr>Tahoma</vt:lpstr>
      <vt:lpstr>Wingdings 2</vt:lpstr>
      <vt:lpstr>Cadre</vt:lpstr>
      <vt:lpstr>Repas froids, soyez prêts!</vt:lpstr>
      <vt:lpstr>Présentation PowerPoint</vt:lpstr>
      <vt:lpstr>Pas encore des carottes!</vt:lpstr>
      <vt:lpstr>L’ABC de la salade de pâtes ou… verte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</dc:creator>
  <cp:lastModifiedBy>Virginie Hudon-Chabot</cp:lastModifiedBy>
  <cp:revision>18</cp:revision>
  <dcterms:created xsi:type="dcterms:W3CDTF">2022-11-28T00:41:23Z</dcterms:created>
  <dcterms:modified xsi:type="dcterms:W3CDTF">2022-12-07T17:36:31Z</dcterms:modified>
</cp:coreProperties>
</file>